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D148"/>
    <a:srgbClr val="F8DA6E"/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Grape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expectations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9507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rapes sink in tap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</a:t>
            </a:r>
            <a:r>
              <a:rPr lang="en-US" dirty="0" smtClean="0"/>
              <a:t> same grapes float in salty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Cooking oil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floats on tap water.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577956" y="2277635"/>
            <a:ext cx="7952325" cy="2945579"/>
            <a:chOff x="353474" y="2323551"/>
            <a:chExt cx="7952325" cy="2945579"/>
          </a:xfrm>
        </p:grpSpPr>
        <p:grpSp>
          <p:nvGrpSpPr>
            <p:cNvPr id="82" name="Group 81"/>
            <p:cNvGrpSpPr/>
            <p:nvPr/>
          </p:nvGrpSpPr>
          <p:grpSpPr>
            <a:xfrm>
              <a:off x="6128088" y="2557303"/>
              <a:ext cx="2015201" cy="2711827"/>
              <a:chOff x="6364291" y="2552996"/>
              <a:chExt cx="2015201" cy="2711827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6367704" y="2699293"/>
                <a:ext cx="2011787" cy="376639"/>
              </a:xfrm>
              <a:prstGeom prst="rect">
                <a:avLst/>
              </a:prstGeom>
              <a:solidFill>
                <a:srgbClr val="F6D148">
                  <a:alpha val="6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Round Same Side Corner Rectangle 76"/>
              <p:cNvSpPr/>
              <p:nvPr/>
            </p:nvSpPr>
            <p:spPr>
              <a:xfrm rot="10800000">
                <a:off x="6364291" y="2552996"/>
                <a:ext cx="2011786" cy="2225965"/>
              </a:xfrm>
              <a:prstGeom prst="round2SameRect">
                <a:avLst>
                  <a:gd name="adj1" fmla="val 14250"/>
                  <a:gd name="adj2" fmla="val 0"/>
                </a:avLst>
              </a:prstGeom>
              <a:noFill/>
              <a:ln w="254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1" name="Group 80"/>
              <p:cNvGrpSpPr/>
              <p:nvPr/>
            </p:nvGrpSpPr>
            <p:grpSpPr>
              <a:xfrm>
                <a:off x="6367704" y="2692518"/>
                <a:ext cx="2011788" cy="2572305"/>
                <a:chOff x="6133208" y="2695389"/>
                <a:chExt cx="2011788" cy="2572305"/>
              </a:xfrm>
            </p:grpSpPr>
            <p:sp>
              <p:nvSpPr>
                <p:cNvPr id="76" name="Round Same Side Corner Rectangle 75"/>
                <p:cNvSpPr/>
                <p:nvPr/>
              </p:nvSpPr>
              <p:spPr>
                <a:xfrm rot="10800000">
                  <a:off x="6133210" y="3072028"/>
                  <a:ext cx="2011786" cy="1706935"/>
                </a:xfrm>
                <a:prstGeom prst="round2SameRect">
                  <a:avLst/>
                </a:prstGeom>
                <a:solidFill>
                  <a:srgbClr val="00658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6133209" y="4898362"/>
                  <a:ext cx="20117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Tap water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6133208" y="2695389"/>
                  <a:ext cx="20117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Cooking oil</a:t>
                  </a:r>
                  <a:endParaRPr lang="en-GB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grpSp>
          <p:nvGrpSpPr>
            <p:cNvPr id="34" name="Group 33"/>
            <p:cNvGrpSpPr/>
            <p:nvPr/>
          </p:nvGrpSpPr>
          <p:grpSpPr>
            <a:xfrm>
              <a:off x="353474" y="2323551"/>
              <a:ext cx="7952325" cy="2853746"/>
              <a:chOff x="799844" y="2159823"/>
              <a:chExt cx="11286799" cy="3778590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799844" y="2159823"/>
                <a:ext cx="11286799" cy="3234906"/>
                <a:chOff x="762808" y="2128209"/>
                <a:chExt cx="11286799" cy="3234906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1244313" y="2415755"/>
                  <a:ext cx="2855344" cy="2947358"/>
                  <a:chOff x="961216" y="2425282"/>
                  <a:chExt cx="2855344" cy="2947358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961216" y="3102499"/>
                    <a:ext cx="2855344" cy="2270141"/>
                    <a:chOff x="966158" y="3156772"/>
                    <a:chExt cx="2855344" cy="2270141"/>
                  </a:xfrm>
                </p:grpSpPr>
                <p:pic>
                  <p:nvPicPr>
                    <p:cNvPr id="4" name="Picture 3"/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1138922" y="4864859"/>
                      <a:ext cx="943107" cy="55252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" name="Picture 4"/>
                    <p:cNvPicPr>
                      <a:picLocks noChangeAspect="1"/>
                    </p:cNvPicPr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924191" y="4864860"/>
                      <a:ext cx="1019317" cy="56205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" name="Picture 9"/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488470" y="4864861"/>
                      <a:ext cx="1009791" cy="552527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2" name="Round Same Side Corner Rectangle 1"/>
                    <p:cNvSpPr/>
                    <p:nvPr/>
                  </p:nvSpPr>
                  <p:spPr>
                    <a:xfrm rot="10800000">
                      <a:off x="966158" y="3156772"/>
                      <a:ext cx="2855344" cy="2260120"/>
                    </a:xfrm>
                    <a:prstGeom prst="round2SameRect">
                      <a:avLst/>
                    </a:prstGeom>
                    <a:solidFill>
                      <a:srgbClr val="00658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4" name="Round Same Side Corner Rectangle 13"/>
                  <p:cNvSpPr/>
                  <p:nvPr/>
                </p:nvSpPr>
                <p:spPr>
                  <a:xfrm rot="10800000">
                    <a:off x="961216" y="2425282"/>
                    <a:ext cx="2855344" cy="2947358"/>
                  </a:xfrm>
                  <a:prstGeom prst="round2SameRect">
                    <a:avLst>
                      <a:gd name="adj1" fmla="val 14250"/>
                      <a:gd name="adj2" fmla="val 0"/>
                    </a:avLst>
                  </a:prstGeom>
                  <a:noFill/>
                  <a:ln w="254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4884926" y="2415755"/>
                  <a:ext cx="2855344" cy="2947360"/>
                  <a:chOff x="5323306" y="2415755"/>
                  <a:chExt cx="2855344" cy="2947360"/>
                </a:xfrm>
              </p:grpSpPr>
              <p:pic>
                <p:nvPicPr>
                  <p:cNvPr id="7" name="Picture 6"/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6396999" y="2817205"/>
                    <a:ext cx="1009791" cy="562053"/>
                  </a:xfrm>
                  <a:prstGeom prst="rect">
                    <a:avLst/>
                  </a:prstGeom>
                </p:spPr>
              </p:pic>
              <p:pic>
                <p:nvPicPr>
                  <p:cNvPr id="8" name="Picture 7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453892" y="2826731"/>
                    <a:ext cx="943107" cy="552527"/>
                  </a:xfrm>
                  <a:prstGeom prst="rect">
                    <a:avLst/>
                  </a:prstGeom>
                </p:spPr>
              </p:pic>
              <p:pic>
                <p:nvPicPr>
                  <p:cNvPr id="9" name="Picture 8"/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7062645" y="2801015"/>
                    <a:ext cx="971686" cy="562053"/>
                  </a:xfrm>
                  <a:prstGeom prst="rect">
                    <a:avLst/>
                  </a:prstGeom>
                </p:spPr>
              </p:pic>
              <p:sp>
                <p:nvSpPr>
                  <p:cNvPr id="6" name="Round Same Side Corner Rectangle 5"/>
                  <p:cNvSpPr/>
                  <p:nvPr/>
                </p:nvSpPr>
                <p:spPr>
                  <a:xfrm rot="10800000">
                    <a:off x="5323306" y="3102995"/>
                    <a:ext cx="2855344" cy="2260120"/>
                  </a:xfrm>
                  <a:prstGeom prst="round2SameRect">
                    <a:avLst/>
                  </a:prstGeom>
                  <a:solidFill>
                    <a:srgbClr val="00658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Round Same Side Corner Rectangle 14"/>
                  <p:cNvSpPr/>
                  <p:nvPr/>
                </p:nvSpPr>
                <p:spPr>
                  <a:xfrm rot="10800000">
                    <a:off x="5323306" y="2415755"/>
                    <a:ext cx="2855344" cy="2947358"/>
                  </a:xfrm>
                  <a:prstGeom prst="round2SameRect">
                    <a:avLst>
                      <a:gd name="adj1" fmla="val 14250"/>
                      <a:gd name="adj2" fmla="val 0"/>
                    </a:avLst>
                  </a:prstGeom>
                  <a:noFill/>
                  <a:ln w="254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3" name="Rectangle 12"/>
                <p:cNvSpPr/>
                <p:nvPr/>
              </p:nvSpPr>
              <p:spPr>
                <a:xfrm>
                  <a:off x="762808" y="2128209"/>
                  <a:ext cx="11286799" cy="4330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1281347" y="5569081"/>
                <a:ext cx="28553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Tap water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921961" y="5552824"/>
                <a:ext cx="28553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Salty water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Grape expectations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Do grapes float on cooking oil?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Explain why you think this will happen.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4882406" y="790176"/>
            <a:ext cx="3677913" cy="1959312"/>
            <a:chOff x="4882406" y="790176"/>
            <a:chExt cx="3677913" cy="1959312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3"/>
            <a:srcRect r="49400"/>
            <a:stretch/>
          </p:blipFill>
          <p:spPr>
            <a:xfrm>
              <a:off x="4882406" y="790176"/>
              <a:ext cx="1940668" cy="1959312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3"/>
            <a:srcRect l="47000"/>
            <a:stretch/>
          </p:blipFill>
          <p:spPr>
            <a:xfrm>
              <a:off x="6558373" y="814039"/>
              <a:ext cx="2001946" cy="1929652"/>
            </a:xfrm>
            <a:prstGeom prst="rect">
              <a:avLst/>
            </a:prstGeom>
          </p:spPr>
        </p:pic>
      </p:grpSp>
      <p:grpSp>
        <p:nvGrpSpPr>
          <p:cNvPr id="106" name="Group 105"/>
          <p:cNvGrpSpPr/>
          <p:nvPr/>
        </p:nvGrpSpPr>
        <p:grpSpPr>
          <a:xfrm>
            <a:off x="5621552" y="2920381"/>
            <a:ext cx="2199621" cy="2633509"/>
            <a:chOff x="5524374" y="3474863"/>
            <a:chExt cx="2199621" cy="2633509"/>
          </a:xfrm>
        </p:grpSpPr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24374" y="3474863"/>
              <a:ext cx="2199621" cy="2633509"/>
            </a:xfrm>
            <a:prstGeom prst="rect">
              <a:avLst/>
            </a:prstGeom>
          </p:spPr>
        </p:pic>
        <p:sp>
          <p:nvSpPr>
            <p:cNvPr id="105" name="TextBox 104"/>
            <p:cNvSpPr txBox="1"/>
            <p:nvPr/>
          </p:nvSpPr>
          <p:spPr>
            <a:xfrm>
              <a:off x="5738359" y="4280658"/>
              <a:ext cx="17716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400" b="1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?</a:t>
              </a:r>
              <a:endParaRPr lang="en-GB" sz="4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398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Grape expectations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what you see.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 smtClean="0"/>
              <a:t>Were </a:t>
            </a:r>
            <a:r>
              <a:rPr lang="en-GB" dirty="0"/>
              <a:t>your </a:t>
            </a:r>
            <a:r>
              <a:rPr lang="en-GB" dirty="0" smtClean="0"/>
              <a:t>prediction </a:t>
            </a:r>
            <a:r>
              <a:rPr lang="en-GB" dirty="0"/>
              <a:t>and </a:t>
            </a:r>
            <a:r>
              <a:rPr lang="en-GB" dirty="0" smtClean="0"/>
              <a:t>explanation </a:t>
            </a:r>
            <a:r>
              <a:rPr lang="en-GB" dirty="0"/>
              <a:t>correct?</a:t>
            </a:r>
          </a:p>
          <a:p>
            <a:r>
              <a:rPr lang="en-GB" dirty="0"/>
              <a:t>Try to improve your first </a:t>
            </a:r>
            <a:r>
              <a:rPr lang="en-GB" dirty="0" smtClean="0"/>
              <a:t>explanation </a:t>
            </a:r>
            <a:r>
              <a:rPr lang="en-GB" dirty="0"/>
              <a:t>to explain what happened more clearly. 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 what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happens when grapes are put into cooking oil.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5293388" y="1535193"/>
            <a:ext cx="2526282" cy="3024606"/>
            <a:chOff x="5524374" y="3473839"/>
            <a:chExt cx="2199621" cy="263350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24374" y="3473839"/>
              <a:ext cx="2199621" cy="263350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738359" y="4280658"/>
              <a:ext cx="17716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400" b="1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?</a:t>
              </a:r>
              <a:endParaRPr lang="en-GB" sz="44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7684313" y="1632105"/>
            <a:ext cx="1354912" cy="2705268"/>
            <a:chOff x="6558373" y="-1007171"/>
            <a:chExt cx="2019373" cy="380622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r="49400"/>
            <a:stretch/>
          </p:blipFill>
          <p:spPr>
            <a:xfrm>
              <a:off x="6558373" y="-1007171"/>
              <a:ext cx="1940668" cy="1959312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/>
            <a:srcRect l="47000"/>
            <a:stretch/>
          </p:blipFill>
          <p:spPr>
            <a:xfrm>
              <a:off x="6575800" y="869407"/>
              <a:ext cx="2001946" cy="19296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35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77</TotalTime>
  <Words>93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2019-10-29T14:29:13Z</dcterms:created>
  <dcterms:modified xsi:type="dcterms:W3CDTF">2019-10-31T15:19:49Z</dcterms:modified>
</cp:coreProperties>
</file>